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8" autoAdjust="0"/>
    <p:restoredTop sz="94660"/>
  </p:normalViewPr>
  <p:slideViewPr>
    <p:cSldViewPr snapToGrid="0">
      <p:cViewPr varScale="1">
        <p:scale>
          <a:sx n="87" d="100"/>
          <a:sy n="87" d="100"/>
        </p:scale>
        <p:origin x="114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Chapter 7.2</a:t>
            </a:r>
            <a:br>
              <a:rPr lang="en-US" dirty="0" smtClean="0">
                <a:latin typeface="Comic Sans MS" panose="030F0702030302020204" pitchFamily="66" charset="0"/>
              </a:rPr>
            </a:br>
            <a:r>
              <a:rPr lang="en-US" dirty="0" smtClean="0">
                <a:latin typeface="Comic Sans MS" panose="030F0702030302020204" pitchFamily="66" charset="0"/>
              </a:rPr>
              <a:t>Un </a:t>
            </a:r>
            <a:r>
              <a:rPr lang="en-US" dirty="0" err="1" smtClean="0">
                <a:latin typeface="Comic Sans MS" panose="030F0702030302020204" pitchFamily="66" charset="0"/>
              </a:rPr>
              <a:t>Peu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plus à la page 242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Comic Sans MS" panose="030F0702030302020204" pitchFamily="66" charset="0"/>
              </a:rPr>
              <a:t>Adverbs with the passé </a:t>
            </a:r>
            <a:r>
              <a:rPr lang="en-US" sz="4400" dirty="0" err="1" smtClean="0">
                <a:latin typeface="Comic Sans MS" panose="030F0702030302020204" pitchFamily="66" charset="0"/>
              </a:rPr>
              <a:t>composé</a:t>
            </a:r>
            <a:endParaRPr lang="en-US" sz="4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32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anose="030F0702030302020204" pitchFamily="66" charset="0"/>
              </a:rPr>
              <a:t>Here are some common adverbial expressions used when talking about the past.</a:t>
            </a:r>
          </a:p>
          <a:p>
            <a:r>
              <a:rPr lang="en-US" sz="3200" dirty="0" smtClean="0">
                <a:latin typeface="Comic Sans MS" panose="030F0702030302020204" pitchFamily="66" charset="0"/>
              </a:rPr>
              <a:t>These adverbial expressions can be used at the beginning or at the end of the sentence.</a:t>
            </a:r>
            <a:endParaRPr lang="en-US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38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mic Sans MS" panose="030F0702030302020204" pitchFamily="66" charset="0"/>
              </a:rPr>
              <a:t>Hier</a:t>
            </a:r>
            <a:r>
              <a:rPr lang="en-US" dirty="0" smtClean="0">
                <a:latin typeface="Comic Sans MS" panose="030F0702030302020204" pitchFamily="66" charset="0"/>
              </a:rPr>
              <a:t> = yesterday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Comic Sans MS" panose="030F0702030302020204" pitchFamily="66" charset="0"/>
              </a:rPr>
              <a:t>Hier</a:t>
            </a:r>
            <a:r>
              <a:rPr lang="en-US" sz="3200" dirty="0" smtClean="0">
                <a:latin typeface="Comic Sans MS" panose="030F0702030302020204" pitchFamily="66" charset="0"/>
              </a:rPr>
              <a:t> </a:t>
            </a:r>
            <a:r>
              <a:rPr lang="en-US" sz="3200" dirty="0" err="1" smtClean="0">
                <a:latin typeface="Comic Sans MS" panose="030F0702030302020204" pitchFamily="66" charset="0"/>
              </a:rPr>
              <a:t>matin</a:t>
            </a:r>
            <a:endParaRPr lang="en-US" sz="3200" dirty="0" smtClean="0">
              <a:latin typeface="Comic Sans MS" panose="030F0702030302020204" pitchFamily="66" charset="0"/>
            </a:endParaRPr>
          </a:p>
          <a:p>
            <a:r>
              <a:rPr lang="en-US" sz="3200" dirty="0" err="1" smtClean="0">
                <a:latin typeface="Comic Sans MS" panose="030F0702030302020204" pitchFamily="66" charset="0"/>
              </a:rPr>
              <a:t>Hier</a:t>
            </a:r>
            <a:r>
              <a:rPr lang="en-US" sz="3200" dirty="0" smtClean="0">
                <a:latin typeface="Comic Sans MS" panose="030F0702030302020204" pitchFamily="66" charset="0"/>
              </a:rPr>
              <a:t> après-midi</a:t>
            </a:r>
          </a:p>
          <a:p>
            <a:r>
              <a:rPr lang="en-US" sz="3200" dirty="0" err="1" smtClean="0">
                <a:latin typeface="Comic Sans MS" panose="030F0702030302020204" pitchFamily="66" charset="0"/>
              </a:rPr>
              <a:t>Hier</a:t>
            </a:r>
            <a:r>
              <a:rPr lang="en-US" sz="3200" dirty="0" smtClean="0">
                <a:latin typeface="Comic Sans MS" panose="030F0702030302020204" pitchFamily="66" charset="0"/>
              </a:rPr>
              <a:t> </a:t>
            </a:r>
            <a:r>
              <a:rPr lang="en-US" sz="3200" dirty="0" err="1" smtClean="0">
                <a:latin typeface="Comic Sans MS" panose="030F0702030302020204" pitchFamily="66" charset="0"/>
              </a:rPr>
              <a:t>soir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anose="030F0702030302020204" pitchFamily="66" charset="0"/>
              </a:rPr>
              <a:t>Yesterday morning</a:t>
            </a:r>
          </a:p>
          <a:p>
            <a:r>
              <a:rPr lang="en-US" sz="3200" dirty="0" smtClean="0">
                <a:latin typeface="Comic Sans MS" panose="030F0702030302020204" pitchFamily="66" charset="0"/>
              </a:rPr>
              <a:t>Yesterday afternoon</a:t>
            </a:r>
          </a:p>
          <a:p>
            <a:r>
              <a:rPr lang="en-US" sz="3200" dirty="0" smtClean="0">
                <a:latin typeface="Comic Sans MS" panose="030F0702030302020204" pitchFamily="66" charset="0"/>
              </a:rPr>
              <a:t>Yesterday evening</a:t>
            </a:r>
            <a:endParaRPr lang="en-US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361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Dernier/</a:t>
            </a:r>
            <a:r>
              <a:rPr lang="en-US" dirty="0" err="1" smtClean="0"/>
              <a:t>dernière</a:t>
            </a:r>
            <a:r>
              <a:rPr lang="en-US" dirty="0" smtClean="0"/>
              <a:t> = last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000" dirty="0" err="1">
                <a:latin typeface="Comic Sans MS" panose="030F0702030302020204" pitchFamily="66" charset="0"/>
              </a:rPr>
              <a:t>l</a:t>
            </a:r>
            <a:r>
              <a:rPr lang="en-US" sz="2000" dirty="0" err="1" smtClean="0">
                <a:latin typeface="Comic Sans MS" panose="030F0702030302020204" pitchFamily="66" charset="0"/>
              </a:rPr>
              <a:t>undi</a:t>
            </a:r>
            <a:r>
              <a:rPr lang="en-US" sz="2000" dirty="0" smtClean="0">
                <a:latin typeface="Comic Sans MS" panose="030F0702030302020204" pitchFamily="66" charset="0"/>
              </a:rPr>
              <a:t> dernier</a:t>
            </a:r>
          </a:p>
          <a:p>
            <a:r>
              <a:rPr lang="en-US" sz="2000" dirty="0" err="1">
                <a:latin typeface="Comic Sans MS" panose="030F0702030302020204" pitchFamily="66" charset="0"/>
              </a:rPr>
              <a:t>m</a:t>
            </a:r>
            <a:r>
              <a:rPr lang="en-US" sz="2000" dirty="0" err="1" smtClean="0">
                <a:latin typeface="Comic Sans MS" panose="030F0702030302020204" pitchFamily="66" charset="0"/>
              </a:rPr>
              <a:t>ardi</a:t>
            </a:r>
            <a:r>
              <a:rPr lang="en-US" sz="2000" dirty="0" smtClean="0">
                <a:latin typeface="Comic Sans MS" panose="030F0702030302020204" pitchFamily="66" charset="0"/>
              </a:rPr>
              <a:t> dernier</a:t>
            </a:r>
          </a:p>
          <a:p>
            <a:r>
              <a:rPr lang="en-US" sz="2000" dirty="0" err="1">
                <a:latin typeface="Comic Sans MS" panose="030F0702030302020204" pitchFamily="66" charset="0"/>
              </a:rPr>
              <a:t>m</a:t>
            </a:r>
            <a:r>
              <a:rPr lang="en-US" sz="2000" dirty="0" err="1" smtClean="0">
                <a:latin typeface="Comic Sans MS" panose="030F0702030302020204" pitchFamily="66" charset="0"/>
              </a:rPr>
              <a:t>ercredi</a:t>
            </a:r>
            <a:r>
              <a:rPr lang="en-US" sz="2000" dirty="0" smtClean="0">
                <a:latin typeface="Comic Sans MS" panose="030F0702030302020204" pitchFamily="66" charset="0"/>
              </a:rPr>
              <a:t> dernier</a:t>
            </a:r>
          </a:p>
          <a:p>
            <a:r>
              <a:rPr lang="en-US" sz="2000" dirty="0" err="1">
                <a:latin typeface="Comic Sans MS" panose="030F0702030302020204" pitchFamily="66" charset="0"/>
              </a:rPr>
              <a:t>j</a:t>
            </a:r>
            <a:r>
              <a:rPr lang="en-US" sz="2000" dirty="0" err="1" smtClean="0">
                <a:latin typeface="Comic Sans MS" panose="030F0702030302020204" pitchFamily="66" charset="0"/>
              </a:rPr>
              <a:t>eudi</a:t>
            </a:r>
            <a:r>
              <a:rPr lang="en-US" sz="2000" dirty="0" smtClean="0">
                <a:latin typeface="Comic Sans MS" panose="030F0702030302020204" pitchFamily="66" charset="0"/>
              </a:rPr>
              <a:t> dernier</a:t>
            </a:r>
          </a:p>
          <a:p>
            <a:r>
              <a:rPr lang="en-US" sz="2000" dirty="0" err="1">
                <a:latin typeface="Comic Sans MS" panose="030F0702030302020204" pitchFamily="66" charset="0"/>
              </a:rPr>
              <a:t>v</a:t>
            </a:r>
            <a:r>
              <a:rPr lang="en-US" sz="2000" dirty="0" err="1" smtClean="0">
                <a:latin typeface="Comic Sans MS" panose="030F0702030302020204" pitchFamily="66" charset="0"/>
              </a:rPr>
              <a:t>endredi</a:t>
            </a:r>
            <a:r>
              <a:rPr lang="en-US" sz="2000" dirty="0" smtClean="0">
                <a:latin typeface="Comic Sans MS" panose="030F0702030302020204" pitchFamily="66" charset="0"/>
              </a:rPr>
              <a:t> dernier</a:t>
            </a:r>
          </a:p>
          <a:p>
            <a:r>
              <a:rPr lang="en-US" sz="2000" dirty="0" err="1">
                <a:latin typeface="Comic Sans MS" panose="030F0702030302020204" pitchFamily="66" charset="0"/>
              </a:rPr>
              <a:t>s</a:t>
            </a:r>
            <a:r>
              <a:rPr lang="en-US" sz="2000" dirty="0" err="1" smtClean="0">
                <a:latin typeface="Comic Sans MS" panose="030F0702030302020204" pitchFamily="66" charset="0"/>
              </a:rPr>
              <a:t>amedi</a:t>
            </a:r>
            <a:r>
              <a:rPr lang="en-US" sz="2000" dirty="0" smtClean="0">
                <a:latin typeface="Comic Sans MS" panose="030F0702030302020204" pitchFamily="66" charset="0"/>
              </a:rPr>
              <a:t> dernier</a:t>
            </a:r>
          </a:p>
          <a:p>
            <a:r>
              <a:rPr lang="en-US" sz="2000" dirty="0" err="1">
                <a:latin typeface="Comic Sans MS" panose="030F0702030302020204" pitchFamily="66" charset="0"/>
              </a:rPr>
              <a:t>d</a:t>
            </a:r>
            <a:r>
              <a:rPr lang="en-US" sz="2000" dirty="0" err="1" smtClean="0">
                <a:latin typeface="Comic Sans MS" panose="030F0702030302020204" pitchFamily="66" charset="0"/>
              </a:rPr>
              <a:t>imanche</a:t>
            </a:r>
            <a:r>
              <a:rPr lang="en-US" sz="2000" dirty="0" smtClean="0">
                <a:latin typeface="Comic Sans MS" panose="030F0702030302020204" pitchFamily="66" charset="0"/>
              </a:rPr>
              <a:t> dernier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l</a:t>
            </a:r>
            <a:r>
              <a:rPr lang="en-US" sz="2000" dirty="0" smtClean="0">
                <a:latin typeface="Comic Sans MS" panose="030F0702030302020204" pitchFamily="66" charset="0"/>
              </a:rPr>
              <a:t>ast Monday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l</a:t>
            </a:r>
            <a:r>
              <a:rPr lang="en-US" sz="2000" dirty="0" smtClean="0">
                <a:latin typeface="Comic Sans MS" panose="030F0702030302020204" pitchFamily="66" charset="0"/>
              </a:rPr>
              <a:t>ast Tuesday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l</a:t>
            </a:r>
            <a:r>
              <a:rPr lang="en-US" sz="2000" dirty="0" smtClean="0">
                <a:latin typeface="Comic Sans MS" panose="030F0702030302020204" pitchFamily="66" charset="0"/>
              </a:rPr>
              <a:t>ast Wednesday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l</a:t>
            </a:r>
            <a:r>
              <a:rPr lang="en-US" sz="2000" dirty="0" smtClean="0">
                <a:latin typeface="Comic Sans MS" panose="030F0702030302020204" pitchFamily="66" charset="0"/>
              </a:rPr>
              <a:t>ast Thursday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l</a:t>
            </a:r>
            <a:r>
              <a:rPr lang="en-US" sz="2000" dirty="0" smtClean="0">
                <a:latin typeface="Comic Sans MS" panose="030F0702030302020204" pitchFamily="66" charset="0"/>
              </a:rPr>
              <a:t>ast Friday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l</a:t>
            </a:r>
            <a:r>
              <a:rPr lang="en-US" sz="2000" dirty="0" smtClean="0">
                <a:latin typeface="Comic Sans MS" panose="030F0702030302020204" pitchFamily="66" charset="0"/>
              </a:rPr>
              <a:t>ast Saturday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l</a:t>
            </a:r>
            <a:r>
              <a:rPr lang="en-US" sz="2000" dirty="0" smtClean="0">
                <a:latin typeface="Comic Sans MS" panose="030F0702030302020204" pitchFamily="66" charset="0"/>
              </a:rPr>
              <a:t>ast Sunday</a:t>
            </a:r>
            <a:endParaRPr lang="en-US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595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anose="030F0702030302020204" pitchFamily="66" charset="0"/>
              </a:rPr>
              <a:t>La </a:t>
            </a:r>
            <a:r>
              <a:rPr lang="en-US" sz="3200" dirty="0" err="1" smtClean="0">
                <a:latin typeface="Comic Sans MS" panose="030F0702030302020204" pitchFamily="66" charset="0"/>
              </a:rPr>
              <a:t>semaine</a:t>
            </a:r>
            <a:r>
              <a:rPr lang="en-US" sz="3200" dirty="0" smtClean="0">
                <a:latin typeface="Comic Sans MS" panose="030F0702030302020204" pitchFamily="66" charset="0"/>
              </a:rPr>
              <a:t> </a:t>
            </a:r>
            <a:r>
              <a:rPr lang="en-US" sz="3200" dirty="0" err="1" smtClean="0">
                <a:latin typeface="Comic Sans MS" panose="030F0702030302020204" pitchFamily="66" charset="0"/>
              </a:rPr>
              <a:t>dernière</a:t>
            </a:r>
            <a:endParaRPr lang="en-US" sz="3200" dirty="0" smtClean="0">
              <a:latin typeface="Comic Sans MS" panose="030F0702030302020204" pitchFamily="66" charset="0"/>
            </a:endParaRPr>
          </a:p>
          <a:p>
            <a:r>
              <a:rPr lang="en-US" sz="3200" dirty="0" smtClean="0">
                <a:latin typeface="Comic Sans MS" panose="030F0702030302020204" pitchFamily="66" charset="0"/>
              </a:rPr>
              <a:t>Le </a:t>
            </a:r>
            <a:r>
              <a:rPr lang="en-US" sz="3200" dirty="0" err="1" smtClean="0">
                <a:latin typeface="Comic Sans MS" panose="030F0702030302020204" pitchFamily="66" charset="0"/>
              </a:rPr>
              <a:t>mois</a:t>
            </a:r>
            <a:r>
              <a:rPr lang="en-US" sz="3200" dirty="0" smtClean="0">
                <a:latin typeface="Comic Sans MS" panose="030F0702030302020204" pitchFamily="66" charset="0"/>
              </a:rPr>
              <a:t> dernier</a:t>
            </a:r>
          </a:p>
          <a:p>
            <a:r>
              <a:rPr lang="en-US" sz="3200" dirty="0" err="1" smtClean="0">
                <a:latin typeface="Comic Sans MS" panose="030F0702030302020204" pitchFamily="66" charset="0"/>
              </a:rPr>
              <a:t>L’année</a:t>
            </a:r>
            <a:r>
              <a:rPr lang="en-US" sz="3200" dirty="0" smtClean="0">
                <a:latin typeface="Comic Sans MS" panose="030F0702030302020204" pitchFamily="66" charset="0"/>
              </a:rPr>
              <a:t> </a:t>
            </a:r>
            <a:r>
              <a:rPr lang="en-US" sz="3200" dirty="0" err="1" smtClean="0">
                <a:latin typeface="Comic Sans MS" panose="030F0702030302020204" pitchFamily="66" charset="0"/>
              </a:rPr>
              <a:t>dernière</a:t>
            </a:r>
            <a:endParaRPr lang="en-US" sz="3200" dirty="0" smtClean="0">
              <a:latin typeface="Comic Sans MS" panose="030F0702030302020204" pitchFamily="66" charset="0"/>
            </a:endParaRPr>
          </a:p>
          <a:p>
            <a:r>
              <a:rPr lang="en-US" sz="3200" dirty="0" smtClean="0">
                <a:latin typeface="Comic Sans MS" panose="030F0702030302020204" pitchFamily="66" charset="0"/>
              </a:rPr>
              <a:t>Le weekend dernier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l</a:t>
            </a:r>
            <a:r>
              <a:rPr lang="en-US" sz="3200" dirty="0" smtClean="0">
                <a:latin typeface="Comic Sans MS" panose="030F0702030302020204" pitchFamily="66" charset="0"/>
              </a:rPr>
              <a:t>ast week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l</a:t>
            </a:r>
            <a:r>
              <a:rPr lang="en-US" sz="3200" dirty="0" smtClean="0">
                <a:latin typeface="Comic Sans MS" panose="030F0702030302020204" pitchFamily="66" charset="0"/>
              </a:rPr>
              <a:t>ast month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l</a:t>
            </a:r>
            <a:r>
              <a:rPr lang="en-US" sz="3200" dirty="0" smtClean="0">
                <a:latin typeface="Comic Sans MS" panose="030F0702030302020204" pitchFamily="66" charset="0"/>
              </a:rPr>
              <a:t>ast year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l</a:t>
            </a:r>
            <a:r>
              <a:rPr lang="en-US" sz="3200" dirty="0" smtClean="0">
                <a:latin typeface="Comic Sans MS" panose="030F0702030302020204" pitchFamily="66" charset="0"/>
              </a:rPr>
              <a:t>ast weekend</a:t>
            </a:r>
            <a:endParaRPr lang="en-US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309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8D1E14"/>
      </a:dk2>
      <a:lt2>
        <a:srgbClr val="FF744E"/>
      </a:lt2>
      <a:accent1>
        <a:srgbClr val="E9B758"/>
      </a:accent1>
      <a:accent2>
        <a:srgbClr val="FE8943"/>
      </a:accent2>
      <a:accent3>
        <a:srgbClr val="AEA27C"/>
      </a:accent3>
      <a:accent4>
        <a:srgbClr val="90B46E"/>
      </a:accent4>
      <a:accent5>
        <a:srgbClr val="71AEC1"/>
      </a:accent5>
      <a:accent6>
        <a:srgbClr val="C98DE7"/>
      </a:accent6>
      <a:hlink>
        <a:srgbClr val="FF7A22"/>
      </a:hlink>
      <a:folHlink>
        <a:srgbClr val="FDCD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971C58-AB76-4A2A-B231-5F8CA03CF4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42</TotalTime>
  <Words>102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Comic Sans MS</vt:lpstr>
      <vt:lpstr>Trebuchet MS</vt:lpstr>
      <vt:lpstr>Tw Cen MT</vt:lpstr>
      <vt:lpstr>Circuit</vt:lpstr>
      <vt:lpstr>Chapter 7.2 Un Peu plus à la page 242</vt:lpstr>
      <vt:lpstr>PowerPoint Presentation</vt:lpstr>
      <vt:lpstr>Hier = yesterday</vt:lpstr>
      <vt:lpstr>Dernier/dernière = last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7.2 Un Peu plus à la page 242</dc:title>
  <dc:creator>Patricia Cedrone</dc:creator>
  <cp:lastModifiedBy>Patricia Cedrone</cp:lastModifiedBy>
  <cp:revision>10</cp:revision>
  <dcterms:created xsi:type="dcterms:W3CDTF">2016-11-10T15:20:07Z</dcterms:created>
  <dcterms:modified xsi:type="dcterms:W3CDTF">2016-11-10T16:02:21Z</dcterms:modified>
</cp:coreProperties>
</file>