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Chapter 7.2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Un </a:t>
            </a:r>
            <a:r>
              <a:rPr lang="en-US" dirty="0" err="1" smtClean="0">
                <a:latin typeface="Comic Sans MS" panose="030F0702030302020204" pitchFamily="66" charset="0"/>
              </a:rPr>
              <a:t>Peu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plus à la page 242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Adverbs with the passé </a:t>
            </a:r>
            <a:r>
              <a:rPr lang="en-US" sz="4400" dirty="0" err="1" smtClean="0">
                <a:latin typeface="Comic Sans MS" panose="030F0702030302020204" pitchFamily="66" charset="0"/>
              </a:rPr>
              <a:t>composé</a:t>
            </a:r>
            <a:endParaRPr lang="en-US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3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Here are some common adverbial expressions used when talking about the past.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These adverbial expressions can be used at the beginning or at the end of the sentence.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38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Hier</a:t>
            </a:r>
            <a:r>
              <a:rPr lang="en-US" dirty="0" smtClean="0">
                <a:latin typeface="Comic Sans MS" panose="030F0702030302020204" pitchFamily="66" charset="0"/>
              </a:rPr>
              <a:t> = yesterday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 panose="030F0702030302020204" pitchFamily="66" charset="0"/>
              </a:rPr>
              <a:t>Hier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latin typeface="Comic Sans MS" panose="030F0702030302020204" pitchFamily="66" charset="0"/>
              </a:rPr>
              <a:t>matin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err="1" smtClean="0">
                <a:latin typeface="Comic Sans MS" panose="030F0702030302020204" pitchFamily="66" charset="0"/>
              </a:rPr>
              <a:t>Hier</a:t>
            </a:r>
            <a:r>
              <a:rPr lang="en-US" sz="3200" dirty="0" smtClean="0">
                <a:latin typeface="Comic Sans MS" panose="030F0702030302020204" pitchFamily="66" charset="0"/>
              </a:rPr>
              <a:t> après-midi</a:t>
            </a:r>
          </a:p>
          <a:p>
            <a:r>
              <a:rPr lang="en-US" sz="3200" dirty="0" err="1" smtClean="0">
                <a:latin typeface="Comic Sans MS" panose="030F0702030302020204" pitchFamily="66" charset="0"/>
              </a:rPr>
              <a:t>Hier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latin typeface="Comic Sans MS" panose="030F0702030302020204" pitchFamily="66" charset="0"/>
              </a:rPr>
              <a:t>soir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Yesterday morning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Yesterday afternoon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Yesterday evening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6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Dernier/</a:t>
            </a:r>
            <a:r>
              <a:rPr lang="en-US" dirty="0" err="1" smtClean="0"/>
              <a:t>dernière</a:t>
            </a:r>
            <a:r>
              <a:rPr lang="en-US" dirty="0" smtClean="0"/>
              <a:t> = 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Comic Sans MS" panose="030F0702030302020204" pitchFamily="66" charset="0"/>
              </a:rPr>
              <a:t>l</a:t>
            </a:r>
            <a:r>
              <a:rPr lang="en-US" sz="2000" dirty="0" err="1" smtClean="0">
                <a:latin typeface="Comic Sans MS" panose="030F0702030302020204" pitchFamily="66" charset="0"/>
              </a:rPr>
              <a:t>undi</a:t>
            </a:r>
            <a:r>
              <a:rPr lang="en-US" sz="2000" dirty="0" smtClean="0">
                <a:latin typeface="Comic Sans MS" panose="030F0702030302020204" pitchFamily="66" charset="0"/>
              </a:rPr>
              <a:t> dernier</a:t>
            </a:r>
          </a:p>
          <a:p>
            <a:r>
              <a:rPr lang="en-US" sz="2000" dirty="0" err="1">
                <a:latin typeface="Comic Sans MS" panose="030F0702030302020204" pitchFamily="66" charset="0"/>
              </a:rPr>
              <a:t>m</a:t>
            </a:r>
            <a:r>
              <a:rPr lang="en-US" sz="2000" dirty="0" err="1" smtClean="0">
                <a:latin typeface="Comic Sans MS" panose="030F0702030302020204" pitchFamily="66" charset="0"/>
              </a:rPr>
              <a:t>ardi</a:t>
            </a:r>
            <a:r>
              <a:rPr lang="en-US" sz="2000" dirty="0" smtClean="0">
                <a:latin typeface="Comic Sans MS" panose="030F0702030302020204" pitchFamily="66" charset="0"/>
              </a:rPr>
              <a:t> dernier</a:t>
            </a:r>
          </a:p>
          <a:p>
            <a:r>
              <a:rPr lang="en-US" sz="2000" dirty="0" err="1">
                <a:latin typeface="Comic Sans MS" panose="030F0702030302020204" pitchFamily="66" charset="0"/>
              </a:rPr>
              <a:t>m</a:t>
            </a:r>
            <a:r>
              <a:rPr lang="en-US" sz="2000" dirty="0" err="1" smtClean="0">
                <a:latin typeface="Comic Sans MS" panose="030F0702030302020204" pitchFamily="66" charset="0"/>
              </a:rPr>
              <a:t>ercredi</a:t>
            </a:r>
            <a:r>
              <a:rPr lang="en-US" sz="2000" dirty="0" smtClean="0">
                <a:latin typeface="Comic Sans MS" panose="030F0702030302020204" pitchFamily="66" charset="0"/>
              </a:rPr>
              <a:t> dernier</a:t>
            </a:r>
          </a:p>
          <a:p>
            <a:r>
              <a:rPr lang="en-US" sz="2000" dirty="0" err="1">
                <a:latin typeface="Comic Sans MS" panose="030F0702030302020204" pitchFamily="66" charset="0"/>
              </a:rPr>
              <a:t>j</a:t>
            </a:r>
            <a:r>
              <a:rPr lang="en-US" sz="2000" dirty="0" err="1" smtClean="0">
                <a:latin typeface="Comic Sans MS" panose="030F0702030302020204" pitchFamily="66" charset="0"/>
              </a:rPr>
              <a:t>eudi</a:t>
            </a:r>
            <a:r>
              <a:rPr lang="en-US" sz="2000" dirty="0" smtClean="0">
                <a:latin typeface="Comic Sans MS" panose="030F0702030302020204" pitchFamily="66" charset="0"/>
              </a:rPr>
              <a:t> dernier</a:t>
            </a:r>
          </a:p>
          <a:p>
            <a:r>
              <a:rPr lang="en-US" sz="2000" dirty="0" err="1">
                <a:latin typeface="Comic Sans MS" panose="030F0702030302020204" pitchFamily="66" charset="0"/>
              </a:rPr>
              <a:t>v</a:t>
            </a:r>
            <a:r>
              <a:rPr lang="en-US" sz="2000" dirty="0" err="1" smtClean="0">
                <a:latin typeface="Comic Sans MS" panose="030F0702030302020204" pitchFamily="66" charset="0"/>
              </a:rPr>
              <a:t>endredi</a:t>
            </a:r>
            <a:r>
              <a:rPr lang="en-US" sz="2000" dirty="0" smtClean="0">
                <a:latin typeface="Comic Sans MS" panose="030F0702030302020204" pitchFamily="66" charset="0"/>
              </a:rPr>
              <a:t> dernier</a:t>
            </a:r>
          </a:p>
          <a:p>
            <a:r>
              <a:rPr lang="en-US" sz="2000" dirty="0" err="1">
                <a:latin typeface="Comic Sans MS" panose="030F0702030302020204" pitchFamily="66" charset="0"/>
              </a:rPr>
              <a:t>s</a:t>
            </a:r>
            <a:r>
              <a:rPr lang="en-US" sz="2000" dirty="0" err="1" smtClean="0">
                <a:latin typeface="Comic Sans MS" panose="030F0702030302020204" pitchFamily="66" charset="0"/>
              </a:rPr>
              <a:t>amedi</a:t>
            </a:r>
            <a:r>
              <a:rPr lang="en-US" sz="2000" dirty="0" smtClean="0">
                <a:latin typeface="Comic Sans MS" panose="030F0702030302020204" pitchFamily="66" charset="0"/>
              </a:rPr>
              <a:t> dernier</a:t>
            </a:r>
          </a:p>
          <a:p>
            <a:r>
              <a:rPr lang="en-US" sz="2000" dirty="0" err="1">
                <a:latin typeface="Comic Sans MS" panose="030F0702030302020204" pitchFamily="66" charset="0"/>
              </a:rPr>
              <a:t>d</a:t>
            </a:r>
            <a:r>
              <a:rPr lang="en-US" sz="2000" dirty="0" err="1" smtClean="0">
                <a:latin typeface="Comic Sans MS" panose="030F0702030302020204" pitchFamily="66" charset="0"/>
              </a:rPr>
              <a:t>imanche</a:t>
            </a:r>
            <a:r>
              <a:rPr lang="en-US" sz="2000" dirty="0" smtClean="0">
                <a:latin typeface="Comic Sans MS" panose="030F0702030302020204" pitchFamily="66" charset="0"/>
              </a:rPr>
              <a:t> dernier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l</a:t>
            </a:r>
            <a:r>
              <a:rPr lang="en-US" sz="2000" dirty="0" smtClean="0">
                <a:latin typeface="Comic Sans MS" panose="030F0702030302020204" pitchFamily="66" charset="0"/>
              </a:rPr>
              <a:t>ast Monday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l</a:t>
            </a:r>
            <a:r>
              <a:rPr lang="en-US" sz="2000" dirty="0" smtClean="0">
                <a:latin typeface="Comic Sans MS" panose="030F0702030302020204" pitchFamily="66" charset="0"/>
              </a:rPr>
              <a:t>ast Tuesday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l</a:t>
            </a:r>
            <a:r>
              <a:rPr lang="en-US" sz="2000" dirty="0" smtClean="0">
                <a:latin typeface="Comic Sans MS" panose="030F0702030302020204" pitchFamily="66" charset="0"/>
              </a:rPr>
              <a:t>ast Wednesday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l</a:t>
            </a:r>
            <a:r>
              <a:rPr lang="en-US" sz="2000" dirty="0" smtClean="0">
                <a:latin typeface="Comic Sans MS" panose="030F0702030302020204" pitchFamily="66" charset="0"/>
              </a:rPr>
              <a:t>ast Thursday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l</a:t>
            </a:r>
            <a:r>
              <a:rPr lang="en-US" sz="2000" dirty="0" smtClean="0">
                <a:latin typeface="Comic Sans MS" panose="030F0702030302020204" pitchFamily="66" charset="0"/>
              </a:rPr>
              <a:t>ast Friday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l</a:t>
            </a:r>
            <a:r>
              <a:rPr lang="en-US" sz="2000" dirty="0" smtClean="0">
                <a:latin typeface="Comic Sans MS" panose="030F0702030302020204" pitchFamily="66" charset="0"/>
              </a:rPr>
              <a:t>ast Saturday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l</a:t>
            </a:r>
            <a:r>
              <a:rPr lang="en-US" sz="2000" dirty="0" smtClean="0">
                <a:latin typeface="Comic Sans MS" panose="030F0702030302020204" pitchFamily="66" charset="0"/>
              </a:rPr>
              <a:t>ast Sunday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9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La </a:t>
            </a:r>
            <a:r>
              <a:rPr lang="en-US" sz="3200" dirty="0" err="1" smtClean="0">
                <a:latin typeface="Comic Sans MS" panose="030F0702030302020204" pitchFamily="66" charset="0"/>
              </a:rPr>
              <a:t>semaine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latin typeface="Comic Sans MS" panose="030F0702030302020204" pitchFamily="66" charset="0"/>
              </a:rPr>
              <a:t>dernière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Le </a:t>
            </a:r>
            <a:r>
              <a:rPr lang="en-US" sz="3200" dirty="0" err="1" smtClean="0">
                <a:latin typeface="Comic Sans MS" panose="030F0702030302020204" pitchFamily="66" charset="0"/>
              </a:rPr>
              <a:t>mois</a:t>
            </a:r>
            <a:r>
              <a:rPr lang="en-US" sz="3200" dirty="0" smtClean="0">
                <a:latin typeface="Comic Sans MS" panose="030F0702030302020204" pitchFamily="66" charset="0"/>
              </a:rPr>
              <a:t> dernier</a:t>
            </a:r>
          </a:p>
          <a:p>
            <a:r>
              <a:rPr lang="en-US" sz="3200" dirty="0" err="1" smtClean="0">
                <a:latin typeface="Comic Sans MS" panose="030F0702030302020204" pitchFamily="66" charset="0"/>
              </a:rPr>
              <a:t>L’année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latin typeface="Comic Sans MS" panose="030F0702030302020204" pitchFamily="66" charset="0"/>
              </a:rPr>
              <a:t>dernière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Le weekend dernier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l</a:t>
            </a:r>
            <a:r>
              <a:rPr lang="en-US" sz="3200" dirty="0" smtClean="0">
                <a:latin typeface="Comic Sans MS" panose="030F0702030302020204" pitchFamily="66" charset="0"/>
              </a:rPr>
              <a:t>ast week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l</a:t>
            </a:r>
            <a:r>
              <a:rPr lang="en-US" sz="3200" dirty="0" smtClean="0">
                <a:latin typeface="Comic Sans MS" panose="030F0702030302020204" pitchFamily="66" charset="0"/>
              </a:rPr>
              <a:t>ast month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l</a:t>
            </a:r>
            <a:r>
              <a:rPr lang="en-US" sz="3200" dirty="0" smtClean="0">
                <a:latin typeface="Comic Sans MS" panose="030F0702030302020204" pitchFamily="66" charset="0"/>
              </a:rPr>
              <a:t>ast year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l</a:t>
            </a:r>
            <a:r>
              <a:rPr lang="en-US" sz="3200" dirty="0" smtClean="0">
                <a:latin typeface="Comic Sans MS" panose="030F0702030302020204" pitchFamily="66" charset="0"/>
              </a:rPr>
              <a:t>ast weekend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30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42</TotalTime>
  <Words>102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Comic Sans MS</vt:lpstr>
      <vt:lpstr>Trebuchet MS</vt:lpstr>
      <vt:lpstr>Tw Cen MT</vt:lpstr>
      <vt:lpstr>Circuit</vt:lpstr>
      <vt:lpstr>Chapter 7.2 Un Peu plus à la page 242</vt:lpstr>
      <vt:lpstr>PowerPoint Presentation</vt:lpstr>
      <vt:lpstr>Hier = yesterday</vt:lpstr>
      <vt:lpstr>Dernier/dernière = last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7.2 Un Peu plus à la page 242</dc:title>
  <dc:creator>Patricia Cedrone</dc:creator>
  <cp:lastModifiedBy>Patricia Cedrone</cp:lastModifiedBy>
  <cp:revision>10</cp:revision>
  <dcterms:created xsi:type="dcterms:W3CDTF">2016-11-10T15:20:07Z</dcterms:created>
  <dcterms:modified xsi:type="dcterms:W3CDTF">2016-11-10T16:02:21Z</dcterms:modified>
</cp:coreProperties>
</file>